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2"/>
    <p:sldId id="259" r:id="rId3"/>
    <p:sldId id="26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Catamaran" pitchFamily="2"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413" autoAdjust="0"/>
  </p:normalViewPr>
  <p:slideViewPr>
    <p:cSldViewPr snapToGrid="0">
      <p:cViewPr varScale="1">
        <p:scale>
          <a:sx n="35" d="100"/>
          <a:sy n="35" d="100"/>
        </p:scale>
        <p:origin x="18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34BC1-F353-469B-AD7B-6772A8940E53}"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1F755-861B-4494-924F-8AB93DFEB9AD}" type="slidenum">
              <a:rPr lang="en-US" smtClean="0"/>
              <a:t>‹#›</a:t>
            </a:fld>
            <a:endParaRPr lang="en-US"/>
          </a:p>
        </p:txBody>
      </p:sp>
    </p:spTree>
    <p:extLst>
      <p:ext uri="{BB962C8B-B14F-4D97-AF65-F5344CB8AC3E}">
        <p14:creationId xmlns:p14="http://schemas.microsoft.com/office/powerpoint/2010/main" val="131899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r>
              <a:rPr lang="en-US" dirty="0"/>
              <a:t>To discuss what listening looks like. To review the importance of listening. To cover what happens when listening is not practiced. To invite the learners to share their listening insights with the room.</a:t>
            </a:r>
          </a:p>
          <a:p>
            <a:endParaRPr lang="en-US" dirty="0"/>
          </a:p>
          <a:p>
            <a:r>
              <a:rPr lang="en-US" dirty="0"/>
              <a:t>Instruction:</a:t>
            </a:r>
          </a:p>
          <a:p>
            <a:r>
              <a:rPr lang="en-US" dirty="0"/>
              <a:t>Ask: How do you know what someone is listening to you?</a:t>
            </a:r>
          </a:p>
          <a:p>
            <a:r>
              <a:rPr lang="en-US" dirty="0"/>
              <a:t>How do you know what someone is not listening to you?</a:t>
            </a:r>
          </a:p>
          <a:p>
            <a:r>
              <a:rPr lang="en-US" dirty="0"/>
              <a:t>What does listening look like?</a:t>
            </a:r>
          </a:p>
          <a:p>
            <a:r>
              <a:rPr lang="en-US" dirty="0"/>
              <a:t>What does listening feel like?</a:t>
            </a:r>
          </a:p>
          <a:p>
            <a:r>
              <a:rPr lang="en-US" dirty="0"/>
              <a:t>What does listening sound like?</a:t>
            </a:r>
          </a:p>
          <a:p>
            <a:endParaRPr lang="en-US" dirty="0"/>
          </a:p>
        </p:txBody>
      </p:sp>
      <p:sp>
        <p:nvSpPr>
          <p:cNvPr id="4" name="Slide Number Placeholder 3"/>
          <p:cNvSpPr>
            <a:spLocks noGrp="1"/>
          </p:cNvSpPr>
          <p:nvPr>
            <p:ph type="sldNum" sz="quarter" idx="5"/>
          </p:nvPr>
        </p:nvSpPr>
        <p:spPr/>
        <p:txBody>
          <a:bodyPr/>
          <a:lstStyle/>
          <a:p>
            <a:fld id="{ADF1F755-861B-4494-924F-8AB93DFEB9AD}" type="slidenum">
              <a:rPr lang="en-US" smtClean="0"/>
              <a:t>2</a:t>
            </a:fld>
            <a:endParaRPr lang="en-US"/>
          </a:p>
        </p:txBody>
      </p:sp>
    </p:spTree>
    <p:extLst>
      <p:ext uri="{BB962C8B-B14F-4D97-AF65-F5344CB8AC3E}">
        <p14:creationId xmlns:p14="http://schemas.microsoft.com/office/powerpoint/2010/main" val="314494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r>
              <a:rPr lang="en-US" dirty="0"/>
              <a:t>To give the learners an opportunity to refocus through storytelling. To highlight what makes someone truly influential. </a:t>
            </a:r>
          </a:p>
          <a:p>
            <a:endParaRPr lang="en-US" dirty="0"/>
          </a:p>
          <a:p>
            <a:r>
              <a:rPr lang="en-US" dirty="0"/>
              <a:t>Instruction:</a:t>
            </a:r>
          </a:p>
          <a:p>
            <a:r>
              <a:rPr lang="en-US" dirty="0"/>
              <a:t>-I want to tell you a story about a remarkable boy. This is President Austin. He spends his time and money feeding the feeding the homeless. </a:t>
            </a:r>
          </a:p>
          <a:p>
            <a:r>
              <a:rPr lang="en-US" dirty="0"/>
              <a:t>-Upon learning that some people don’t have families, food, or the resources to take care of themselves, President Austin set out to make a difference.</a:t>
            </a:r>
          </a:p>
          <a:p>
            <a:r>
              <a:rPr lang="en-US" dirty="0"/>
              <a:t>-Not only does he use his allowance to buy meals for people without homes, but he also takes the time to connect with them. </a:t>
            </a:r>
          </a:p>
          <a:p>
            <a:r>
              <a:rPr lang="en-US" dirty="0"/>
              <a:t>-As he delivers food, he gives people hugs and tells them to, “Show love!”</a:t>
            </a:r>
          </a:p>
          <a:p>
            <a:r>
              <a:rPr lang="en-US" dirty="0"/>
              <a:t>-This message resonates with the people he serves and the people who watch him serving others. His character and his ability to model admirable behaviors makes him an influential person. He inspires others to be better because of his enthusiasm, generosity, and consistency. </a:t>
            </a:r>
          </a:p>
          <a:p>
            <a:r>
              <a:rPr lang="en-US" dirty="0"/>
              <a:t>-President Austin inspires people because of WHO he is. </a:t>
            </a:r>
          </a:p>
          <a:p>
            <a:endParaRPr lang="en-US" dirty="0"/>
          </a:p>
        </p:txBody>
      </p:sp>
      <p:sp>
        <p:nvSpPr>
          <p:cNvPr id="4" name="Slide Number Placeholder 3"/>
          <p:cNvSpPr>
            <a:spLocks noGrp="1"/>
          </p:cNvSpPr>
          <p:nvPr>
            <p:ph type="sldNum" sz="quarter" idx="5"/>
          </p:nvPr>
        </p:nvSpPr>
        <p:spPr/>
        <p:txBody>
          <a:bodyPr/>
          <a:lstStyle/>
          <a:p>
            <a:fld id="{ADF1F755-861B-4494-924F-8AB93DFEB9AD}" type="slidenum">
              <a:rPr lang="en-US" smtClean="0"/>
              <a:t>3</a:t>
            </a:fld>
            <a:endParaRPr lang="en-US"/>
          </a:p>
        </p:txBody>
      </p:sp>
    </p:spTree>
    <p:extLst>
      <p:ext uri="{BB962C8B-B14F-4D97-AF65-F5344CB8AC3E}">
        <p14:creationId xmlns:p14="http://schemas.microsoft.com/office/powerpoint/2010/main" val="170023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3761-46AE-7D9F-9B4B-B7BCF194D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C058C-0700-43A5-3FF8-A3FB7667D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7FE7DC-493A-E7CE-DE0E-9B550FF6E420}"/>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5" name="Footer Placeholder 4">
            <a:extLst>
              <a:ext uri="{FF2B5EF4-FFF2-40B4-BE49-F238E27FC236}">
                <a16:creationId xmlns:a16="http://schemas.microsoft.com/office/drawing/2014/main" id="{550F456A-1B31-4CC4-556F-80DBCB41C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EC7A7-5515-272E-BD4B-4618120F13DA}"/>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96895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E1AC-5F13-C3A6-2479-E1FA01B29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AB9AAC-9733-00B7-47F2-EA9ABE763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F375C-B3F4-7957-2B9F-D8C078B2D113}"/>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5" name="Footer Placeholder 4">
            <a:extLst>
              <a:ext uri="{FF2B5EF4-FFF2-40B4-BE49-F238E27FC236}">
                <a16:creationId xmlns:a16="http://schemas.microsoft.com/office/drawing/2014/main" id="{88BC1BFD-25B7-A70D-D56F-B2434CE31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E8D1F-EF7B-1DF6-C8EF-23569AF4B3BF}"/>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109185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84E64-946A-86B1-62D4-A64BDC8451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C0C3B6-E47E-D91F-4AA1-EFEFF8B28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C7954-FE4B-9268-A447-2CD8B5142024}"/>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5" name="Footer Placeholder 4">
            <a:extLst>
              <a:ext uri="{FF2B5EF4-FFF2-40B4-BE49-F238E27FC236}">
                <a16:creationId xmlns:a16="http://schemas.microsoft.com/office/drawing/2014/main" id="{3856130A-6958-A98C-1A91-714647383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A9C8E-25FD-8A58-1CEB-6AB42A121E7A}"/>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70974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9D5B-0475-C1CB-E17A-E3EDFB942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1A007-EE5B-0E43-8BD3-AB2C1C41B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758B7-4124-A27E-2D1E-315E4E9ADB82}"/>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5" name="Footer Placeholder 4">
            <a:extLst>
              <a:ext uri="{FF2B5EF4-FFF2-40B4-BE49-F238E27FC236}">
                <a16:creationId xmlns:a16="http://schemas.microsoft.com/office/drawing/2014/main" id="{B51E5343-C66B-B8F3-55C9-39B1453F1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F79FA-39AF-D8FA-7C50-C7AFFF28B715}"/>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244845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EB01-7BB7-B1FE-EFC8-D81DDFC76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EA89D-BFC8-D0F9-FBA8-FBB7D5C6F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40C8E-8B0D-DD4D-A969-E2B829C53FAE}"/>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5" name="Footer Placeholder 4">
            <a:extLst>
              <a:ext uri="{FF2B5EF4-FFF2-40B4-BE49-F238E27FC236}">
                <a16:creationId xmlns:a16="http://schemas.microsoft.com/office/drawing/2014/main" id="{A9469D4D-802D-46AB-5A1F-5FABBFD2D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9CA83-B3AD-58E1-0EFD-8A0318FC89CA}"/>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15773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70C3-4EBA-2CAF-C02B-1BD56FB34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5525C-B7DA-01A6-853B-5F0085205A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B6373-1B9C-179E-1EC6-5B21C07F96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8A1D3-AC03-608C-C9B6-D832A5545B2C}"/>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6" name="Footer Placeholder 5">
            <a:extLst>
              <a:ext uri="{FF2B5EF4-FFF2-40B4-BE49-F238E27FC236}">
                <a16:creationId xmlns:a16="http://schemas.microsoft.com/office/drawing/2014/main" id="{AA7D3388-DC3D-15D8-327F-DE225E32D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0BCFE-EB3C-2813-2E02-2D97B978487C}"/>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338801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B5C3-0BAB-2C0B-CE37-6CCC1B72DC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AE010-0EED-4F39-5780-F127FD3D44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9C838-B6FE-3324-5993-0256B078DA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426750-E4B8-AF6C-0C21-0F3F70907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DC551-004A-C0B2-EACF-1C5EE6DB9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333E9-C84B-8109-6DD2-C5C3EDA862C2}"/>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8" name="Footer Placeholder 7">
            <a:extLst>
              <a:ext uri="{FF2B5EF4-FFF2-40B4-BE49-F238E27FC236}">
                <a16:creationId xmlns:a16="http://schemas.microsoft.com/office/drawing/2014/main" id="{6647974D-F816-241E-C9B9-74D7EC5E46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DD0F8-0B80-A28A-82D2-1976485D639D}"/>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38395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6568-7A62-1ABC-AEB3-94F0FB946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7B048C-D40E-B6FD-EC42-1A628D9DA595}"/>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4" name="Footer Placeholder 3">
            <a:extLst>
              <a:ext uri="{FF2B5EF4-FFF2-40B4-BE49-F238E27FC236}">
                <a16:creationId xmlns:a16="http://schemas.microsoft.com/office/drawing/2014/main" id="{B13CF2FF-0EC6-5450-DF93-C3A189930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F6DDF2-02E4-D7EA-99BB-EFEC005E6F7C}"/>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388800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72C41-018B-2953-6ED6-617E39CC9E34}"/>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3" name="Footer Placeholder 2">
            <a:extLst>
              <a:ext uri="{FF2B5EF4-FFF2-40B4-BE49-F238E27FC236}">
                <a16:creationId xmlns:a16="http://schemas.microsoft.com/office/drawing/2014/main" id="{2AFB38A8-F3EC-18E9-C4D3-8716858044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E4792-3E95-861F-01B3-BCDE559CFF08}"/>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14144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FE84-3732-83D7-9A4B-BA3001A61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F1D50-BF98-2ECC-B59B-4BBD11130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F301B-2A89-B06A-5DFB-FD20182D9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CF451-F031-0F53-4EF6-4269CB8A530B}"/>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6" name="Footer Placeholder 5">
            <a:extLst>
              <a:ext uri="{FF2B5EF4-FFF2-40B4-BE49-F238E27FC236}">
                <a16:creationId xmlns:a16="http://schemas.microsoft.com/office/drawing/2014/main" id="{1BC7AAA7-737E-57A1-776C-015791572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59EE6-EAEF-255F-0359-1ECC809CB5BE}"/>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241528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9F59-3D4F-2A26-58DC-6888CAC99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27AB6-0849-B325-141C-544F8BF8C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3294F6-A0F2-5DAA-FD2D-F854DC608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CD4347-CC78-F9EE-AB5C-F628D25B8252}"/>
              </a:ext>
            </a:extLst>
          </p:cNvPr>
          <p:cNvSpPr>
            <a:spLocks noGrp="1"/>
          </p:cNvSpPr>
          <p:nvPr>
            <p:ph type="dt" sz="half" idx="10"/>
          </p:nvPr>
        </p:nvSpPr>
        <p:spPr/>
        <p:txBody>
          <a:bodyPr/>
          <a:lstStyle/>
          <a:p>
            <a:fld id="{A715E2B6-E100-4687-B0D2-B2F81FFA9C2C}" type="datetimeFigureOut">
              <a:rPr lang="en-US" smtClean="0"/>
              <a:t>3/6/2023</a:t>
            </a:fld>
            <a:endParaRPr lang="en-US"/>
          </a:p>
        </p:txBody>
      </p:sp>
      <p:sp>
        <p:nvSpPr>
          <p:cNvPr id="6" name="Footer Placeholder 5">
            <a:extLst>
              <a:ext uri="{FF2B5EF4-FFF2-40B4-BE49-F238E27FC236}">
                <a16:creationId xmlns:a16="http://schemas.microsoft.com/office/drawing/2014/main" id="{0BE3A376-E707-30FB-ADC7-FBBF9E1CE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62744-4973-09AE-6D14-7C195EBB5F05}"/>
              </a:ext>
            </a:extLst>
          </p:cNvPr>
          <p:cNvSpPr>
            <a:spLocks noGrp="1"/>
          </p:cNvSpPr>
          <p:nvPr>
            <p:ph type="sldNum" sz="quarter" idx="12"/>
          </p:nvPr>
        </p:nvSpPr>
        <p:spPr/>
        <p:txBody>
          <a:bodyPr/>
          <a:lstStyle/>
          <a:p>
            <a:fld id="{A014B345-03E6-4D04-80F1-69A344F0D339}" type="slidenum">
              <a:rPr lang="en-US" smtClean="0"/>
              <a:t>‹#›</a:t>
            </a:fld>
            <a:endParaRPr lang="en-US"/>
          </a:p>
        </p:txBody>
      </p:sp>
    </p:spTree>
    <p:extLst>
      <p:ext uri="{BB962C8B-B14F-4D97-AF65-F5344CB8AC3E}">
        <p14:creationId xmlns:p14="http://schemas.microsoft.com/office/powerpoint/2010/main" val="344490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9101-F32B-44C7-07D6-5BD4288CB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E5993-8B0F-D48A-DC66-BDBFFFB5A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C06BF-6C22-750C-7736-E825DF0E7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5E2B6-E100-4687-B0D2-B2F81FFA9C2C}" type="datetimeFigureOut">
              <a:rPr lang="en-US" smtClean="0"/>
              <a:t>3/6/2023</a:t>
            </a:fld>
            <a:endParaRPr lang="en-US"/>
          </a:p>
        </p:txBody>
      </p:sp>
      <p:sp>
        <p:nvSpPr>
          <p:cNvPr id="5" name="Footer Placeholder 4">
            <a:extLst>
              <a:ext uri="{FF2B5EF4-FFF2-40B4-BE49-F238E27FC236}">
                <a16:creationId xmlns:a16="http://schemas.microsoft.com/office/drawing/2014/main" id="{7030C11D-3D97-532A-C560-E416F2D54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EFDC4-305D-F0FD-4C7B-BBBE5E9DC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4B345-03E6-4D04-80F1-69A344F0D339}" type="slidenum">
              <a:rPr lang="en-US" smtClean="0"/>
              <a:t>‹#›</a:t>
            </a:fld>
            <a:endParaRPr lang="en-US"/>
          </a:p>
        </p:txBody>
      </p:sp>
    </p:spTree>
    <p:extLst>
      <p:ext uri="{BB962C8B-B14F-4D97-AF65-F5344CB8AC3E}">
        <p14:creationId xmlns:p14="http://schemas.microsoft.com/office/powerpoint/2010/main" val="14431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8A5A-F8A7-6A29-7553-9B84F108AE0D}"/>
              </a:ext>
            </a:extLst>
          </p:cNvPr>
          <p:cNvSpPr>
            <a:spLocks noGrp="1"/>
          </p:cNvSpPr>
          <p:nvPr>
            <p:ph type="ctrTitle"/>
          </p:nvPr>
        </p:nvSpPr>
        <p:spPr/>
        <p:txBody>
          <a:bodyPr/>
          <a:lstStyle/>
          <a:p>
            <a:r>
              <a:rPr lang="en-US" dirty="0"/>
              <a:t>“Listening” and “President Austin”</a:t>
            </a:r>
          </a:p>
        </p:txBody>
      </p:sp>
      <p:sp>
        <p:nvSpPr>
          <p:cNvPr id="3" name="Subtitle 2">
            <a:extLst>
              <a:ext uri="{FF2B5EF4-FFF2-40B4-BE49-F238E27FC236}">
                <a16:creationId xmlns:a16="http://schemas.microsoft.com/office/drawing/2014/main" id="{9AA699D1-CD80-75EC-B9A7-89009B8C7FA8}"/>
              </a:ext>
            </a:extLst>
          </p:cNvPr>
          <p:cNvSpPr>
            <a:spLocks noGrp="1"/>
          </p:cNvSpPr>
          <p:nvPr>
            <p:ph type="subTitle" idx="1"/>
          </p:nvPr>
        </p:nvSpPr>
        <p:spPr/>
        <p:txBody>
          <a:bodyPr/>
          <a:lstStyle/>
          <a:p>
            <a:r>
              <a:rPr lang="en-US" dirty="0"/>
              <a:t>(To be used as a substitute for YouTube videos when links/internet are not working properly)</a:t>
            </a:r>
          </a:p>
        </p:txBody>
      </p:sp>
    </p:spTree>
    <p:extLst>
      <p:ext uri="{BB962C8B-B14F-4D97-AF65-F5344CB8AC3E}">
        <p14:creationId xmlns:p14="http://schemas.microsoft.com/office/powerpoint/2010/main" val="144635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A35FA9-95A3-3837-9DD9-8C07347C3C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itle 1">
            <a:extLst>
              <a:ext uri="{FF2B5EF4-FFF2-40B4-BE49-F238E27FC236}">
                <a16:creationId xmlns:a16="http://schemas.microsoft.com/office/drawing/2014/main" id="{66AED96B-195F-024F-A3C3-6DA622EDE429}"/>
              </a:ext>
            </a:extLst>
          </p:cNvPr>
          <p:cNvSpPr txBox="1">
            <a:spLocks/>
          </p:cNvSpPr>
          <p:nvPr/>
        </p:nvSpPr>
        <p:spPr>
          <a:xfrm>
            <a:off x="0" y="-1"/>
            <a:ext cx="6096000" cy="6858000"/>
          </a:xfrm>
          <a:prstGeom prst="rect">
            <a:avLst/>
          </a:prstGeom>
          <a:solidFill>
            <a:schemeClr val="tx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bg1"/>
                </a:solidFill>
                <a:latin typeface="Catamaran" pitchFamily="2" charset="0"/>
                <a:cs typeface="Catamaran" pitchFamily="2" charset="0"/>
              </a:rPr>
              <a:t>What does listening look, sound, &amp; feel like?</a:t>
            </a:r>
          </a:p>
        </p:txBody>
      </p:sp>
    </p:spTree>
    <p:extLst>
      <p:ext uri="{BB962C8B-B14F-4D97-AF65-F5344CB8AC3E}">
        <p14:creationId xmlns:p14="http://schemas.microsoft.com/office/powerpoint/2010/main" val="369363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A35FA9-95A3-3837-9DD9-8C07347C3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6AED96B-195F-024F-A3C3-6DA622EDE429}"/>
              </a:ext>
            </a:extLst>
          </p:cNvPr>
          <p:cNvSpPr txBox="1">
            <a:spLocks/>
          </p:cNvSpPr>
          <p:nvPr/>
        </p:nvSpPr>
        <p:spPr>
          <a:xfrm>
            <a:off x="4561114" y="0"/>
            <a:ext cx="7630886" cy="6858000"/>
          </a:xfrm>
          <a:prstGeom prst="rect">
            <a:avLst/>
          </a:prstGeom>
          <a:solidFill>
            <a:schemeClr val="tx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bg1"/>
                </a:solidFill>
                <a:latin typeface="Catamaran" pitchFamily="2" charset="0"/>
                <a:cs typeface="Catamaran" pitchFamily="2" charset="0"/>
              </a:rPr>
              <a:t>President Austin</a:t>
            </a:r>
          </a:p>
        </p:txBody>
      </p:sp>
    </p:spTree>
    <p:extLst>
      <p:ext uri="{BB962C8B-B14F-4D97-AF65-F5344CB8AC3E}">
        <p14:creationId xmlns:p14="http://schemas.microsoft.com/office/powerpoint/2010/main" val="1818590042"/>
      </p:ext>
    </p:extLst>
  </p:cSld>
  <p:clrMapOvr>
    <a:masterClrMapping/>
  </p:clrMapOvr>
</p:sld>
</file>

<file path=ppt/theme/theme1.xml><?xml version="1.0" encoding="utf-8"?>
<a:theme xmlns:a="http://schemas.openxmlformats.org/drawingml/2006/main" name="Office Theme">
  <a:themeElements>
    <a:clrScheme name="Light IW - Essentials">
      <a:dk1>
        <a:srgbClr val="484849"/>
      </a:dk1>
      <a:lt1>
        <a:srgbClr val="FFFFFF"/>
      </a:lt1>
      <a:dk2>
        <a:srgbClr val="484849"/>
      </a:dk2>
      <a:lt2>
        <a:srgbClr val="7EC6B8"/>
      </a:lt2>
      <a:accent1>
        <a:srgbClr val="A0D8CE"/>
      </a:accent1>
      <a:accent2>
        <a:srgbClr val="9CD6EA"/>
      </a:accent2>
      <a:accent3>
        <a:srgbClr val="EFA625"/>
      </a:accent3>
      <a:accent4>
        <a:srgbClr val="EA8E48"/>
      </a:accent4>
      <a:accent5>
        <a:srgbClr val="E8625C"/>
      </a:accent5>
      <a:accent6>
        <a:srgbClr val="876187"/>
      </a:accent6>
      <a:hlink>
        <a:srgbClr val="C2C1C1"/>
      </a:hlink>
      <a:folHlink>
        <a:srgbClr val="E862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315</Words>
  <Application>Microsoft Office PowerPoint</Application>
  <PresentationFormat>Widescreen</PresentationFormat>
  <Paragraphs>25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Arial</vt:lpstr>
      <vt:lpstr>Calibri Light</vt:lpstr>
      <vt:lpstr>Catamaran</vt:lpstr>
      <vt:lpstr>Office Theme</vt:lpstr>
      <vt:lpstr>“Listening” and “President Austin”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and “President Austin”</dc:title>
  <dc:creator>Kessa Carroll</dc:creator>
  <cp:lastModifiedBy>Stacy Cross</cp:lastModifiedBy>
  <cp:revision>3</cp:revision>
  <dcterms:created xsi:type="dcterms:W3CDTF">2023-03-01T14:55:26Z</dcterms:created>
  <dcterms:modified xsi:type="dcterms:W3CDTF">2023-03-06T17:14:21Z</dcterms:modified>
</cp:coreProperties>
</file>